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2" r:id="rId4"/>
    <p:sldId id="263" r:id="rId5"/>
    <p:sldId id="256" r:id="rId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4897D-7F9E-45A5-B250-2456BA34DD31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B169E-5BBB-40AC-8AD7-6EEE3E4BF43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4897D-7F9E-45A5-B250-2456BA34DD31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B169E-5BBB-40AC-8AD7-6EEE3E4BF43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4897D-7F9E-45A5-B250-2456BA34DD31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B169E-5BBB-40AC-8AD7-6EEE3E4BF43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4897D-7F9E-45A5-B250-2456BA34DD31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B169E-5BBB-40AC-8AD7-6EEE3E4BF43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4897D-7F9E-45A5-B250-2456BA34DD31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B169E-5BBB-40AC-8AD7-6EEE3E4BF43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4897D-7F9E-45A5-B250-2456BA34DD31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B169E-5BBB-40AC-8AD7-6EEE3E4BF43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4897D-7F9E-45A5-B250-2456BA34DD31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B169E-5BBB-40AC-8AD7-6EEE3E4BF43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4897D-7F9E-45A5-B250-2456BA34DD31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B169E-5BBB-40AC-8AD7-6EEE3E4BF43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4897D-7F9E-45A5-B250-2456BA34DD31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B169E-5BBB-40AC-8AD7-6EEE3E4BF43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4897D-7F9E-45A5-B250-2456BA34DD31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B169E-5BBB-40AC-8AD7-6EEE3E4BF43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4897D-7F9E-45A5-B250-2456BA34DD31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B169E-5BBB-40AC-8AD7-6EEE3E4BF43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4897D-7F9E-45A5-B250-2456BA34DD31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B169E-5BBB-40AC-8AD7-6EEE3E4BF43B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BAĞLI VE SERBEST HÜCRELER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1500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22292" y="904679"/>
            <a:ext cx="3008313" cy="419646"/>
          </a:xfrm>
        </p:spPr>
        <p:txBody>
          <a:bodyPr>
            <a:noAutofit/>
          </a:bodyPr>
          <a:lstStyle/>
          <a:p>
            <a:r>
              <a:rPr lang="tr-TR" sz="2400" dirty="0" smtClean="0"/>
              <a:t>Doku</a:t>
            </a:r>
            <a:endParaRPr lang="tr-TR" sz="2400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395536" y="1340768"/>
            <a:ext cx="8496944" cy="3759727"/>
          </a:xfrm>
        </p:spPr>
        <p:txBody>
          <a:bodyPr>
            <a:normAutofit/>
          </a:bodyPr>
          <a:lstStyle/>
          <a:p>
            <a:r>
              <a:rPr lang="tr-TR" sz="2000" dirty="0"/>
              <a:t>Organları meydana getiren, şekil ve yapı bakımından benzer olup, aynı görevi gören ve birbirleriyle sıkı ilişkide olan aynı kökten gelen hücrelerin topluluğu</a:t>
            </a:r>
            <a:r>
              <a:rPr lang="tr-TR" sz="2000" dirty="0" smtClean="0"/>
              <a:t>.</a:t>
            </a:r>
          </a:p>
          <a:p>
            <a:endParaRPr lang="tr-T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/>
              <a:t>Organizmaları meydana getiren hücreler genellikle dokular halinde bir arada ve birbirleriyle ilişkili olarak bulunmaktadır.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/>
              <a:t> Hücreler çeperleri vasıtasıyla temas halindedir.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/>
              <a:t>İki hücrenin temas ettiği ortak bölge orta lameldir.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/>
              <a:t>Normal olarak bir arada bulunan hücreler bağlı hücrelerdir.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674124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89217" y="4571951"/>
            <a:ext cx="3008313" cy="611188"/>
          </a:xfrm>
        </p:spPr>
        <p:txBody>
          <a:bodyPr>
            <a:noAutofit/>
          </a:bodyPr>
          <a:lstStyle/>
          <a:p>
            <a:r>
              <a:rPr lang="tr-TR" sz="2400" dirty="0"/>
              <a:t>a. Bağlı hücre 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tr-TR" altLang="tr-TR" sz="2400" dirty="0" smtClean="0">
                <a:cs typeface="Times New Roman" panose="02020603050405020304" pitchFamily="18" charset="0"/>
              </a:rPr>
              <a:t>Materyal</a:t>
            </a:r>
            <a:r>
              <a:rPr lang="tr-TR" altLang="tr-TR" sz="2400" dirty="0">
                <a:cs typeface="Times New Roman" panose="02020603050405020304" pitchFamily="18" charset="0"/>
              </a:rPr>
              <a:t>:</a:t>
            </a:r>
            <a:endParaRPr lang="tr-TR" sz="2400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89217" y="5301208"/>
            <a:ext cx="2520280" cy="114655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tr-TR" altLang="tr-TR" sz="2200" i="1" dirty="0" err="1" smtClean="0">
                <a:latin typeface="+mj-lt"/>
                <a:cs typeface="Times New Roman" panose="02020603050405020304" pitchFamily="18" charset="0"/>
              </a:rPr>
              <a:t>Allium</a:t>
            </a:r>
            <a:r>
              <a:rPr lang="tr-TR" altLang="tr-TR" sz="2200" i="1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tr-TR" altLang="tr-TR" sz="2200" i="1" dirty="0" err="1">
                <a:latin typeface="+mj-lt"/>
                <a:cs typeface="Times New Roman" panose="02020603050405020304" pitchFamily="18" charset="0"/>
              </a:rPr>
              <a:t>cepa</a:t>
            </a:r>
            <a:r>
              <a:rPr lang="tr-TR" altLang="tr-TR" sz="2200" dirty="0">
                <a:latin typeface="+mj-lt"/>
                <a:cs typeface="Times New Roman" panose="02020603050405020304" pitchFamily="18" charset="0"/>
              </a:rPr>
              <a:t> (soğan) </a:t>
            </a:r>
            <a:r>
              <a:rPr lang="tr-TR" altLang="tr-TR" sz="2200" dirty="0" err="1">
                <a:latin typeface="+mj-lt"/>
                <a:cs typeface="Times New Roman" panose="02020603050405020304" pitchFamily="18" charset="0"/>
              </a:rPr>
              <a:t>epidermis</a:t>
            </a:r>
            <a:r>
              <a:rPr lang="tr-TR" altLang="tr-TR" sz="2200" dirty="0">
                <a:latin typeface="+mj-lt"/>
                <a:cs typeface="Times New Roman" panose="02020603050405020304" pitchFamily="18" charset="0"/>
              </a:rPr>
              <a:t> hücreleri zardan bir parça inceleme</a:t>
            </a:r>
            <a:endParaRPr lang="tr-TR" altLang="tr-TR" sz="2200" dirty="0">
              <a:latin typeface="+mj-lt"/>
            </a:endParaRPr>
          </a:p>
          <a:p>
            <a:endParaRPr lang="tr-TR" dirty="0"/>
          </a:p>
        </p:txBody>
      </p:sp>
      <p:pic>
        <p:nvPicPr>
          <p:cNvPr id="1025" name="Resim 34" descr="Snap-49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412776"/>
            <a:ext cx="6516216" cy="4894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3505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5161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39300" y="908720"/>
            <a:ext cx="8381172" cy="1162050"/>
          </a:xfrm>
        </p:spPr>
        <p:txBody>
          <a:bodyPr>
            <a:normAutofit fontScale="90000"/>
          </a:bodyPr>
          <a:lstStyle/>
          <a:p>
            <a:r>
              <a:rPr lang="tr-TR" sz="2700" dirty="0" smtClean="0"/>
              <a:t>b. Serbest hücre</a:t>
            </a:r>
            <a:br>
              <a:rPr lang="tr-TR" sz="2700" dirty="0" smtClean="0"/>
            </a:br>
            <a:r>
              <a:rPr lang="tr-TR" sz="2700" dirty="0" smtClean="0"/>
              <a:t>Materyal: 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b="0" i="1" dirty="0" err="1" smtClean="0"/>
              <a:t>Lycopersicum</a:t>
            </a:r>
            <a:r>
              <a:rPr lang="tr-TR" b="0" i="1" dirty="0" smtClean="0"/>
              <a:t> </a:t>
            </a:r>
            <a:r>
              <a:rPr lang="tr-TR" b="0" i="1" dirty="0" err="1" smtClean="0"/>
              <a:t>esculentum</a:t>
            </a:r>
            <a:r>
              <a:rPr lang="tr-TR" b="0" dirty="0" smtClean="0"/>
              <a:t> (domates) meyve </a:t>
            </a:r>
            <a:r>
              <a:rPr lang="tr-TR" sz="2200" b="0" dirty="0" err="1" smtClean="0"/>
              <a:t>perikarpından</a:t>
            </a:r>
            <a:r>
              <a:rPr lang="tr-TR" b="0" dirty="0" smtClean="0"/>
              <a:t> parankima hücreleri (ezme preparat)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39300" y="1916832"/>
            <a:ext cx="3826768" cy="4691063"/>
          </a:xfrm>
        </p:spPr>
        <p:txBody>
          <a:bodyPr>
            <a:noAutofit/>
          </a:bodyPr>
          <a:lstStyle/>
          <a:p>
            <a:r>
              <a:rPr lang="tr-TR" sz="2000" dirty="0" smtClean="0"/>
              <a:t>Bu şekilde bağlı durumda olan hücreler de serbest hale geçebilmektedir. Bağlı hücrelerin serbest hale geçebilmesi için çeperlerinin orta lamel bölgesinden zarar görmesi ve diğer hücrenin çeperinden ayrılmış olması gerekir.</a:t>
            </a:r>
          </a:p>
          <a:p>
            <a:r>
              <a:rPr lang="tr-TR" sz="2000" dirty="0" smtClean="0"/>
              <a:t>Bağlı hücreler çeşitli etkenlerle serbest hale geçebilir:</a:t>
            </a:r>
          </a:p>
          <a:p>
            <a:r>
              <a:rPr lang="tr-TR" sz="2000" b="1" dirty="0" smtClean="0"/>
              <a:t>1.</a:t>
            </a:r>
            <a:r>
              <a:rPr lang="tr-TR" sz="2000" dirty="0" smtClean="0"/>
              <a:t> Yüksek sıcaklık</a:t>
            </a:r>
          </a:p>
          <a:p>
            <a:r>
              <a:rPr lang="tr-TR" sz="2000" b="1" dirty="0" smtClean="0"/>
              <a:t>2.</a:t>
            </a:r>
            <a:r>
              <a:rPr lang="tr-TR" sz="2000" dirty="0" smtClean="0"/>
              <a:t> Kuvvetli asitler</a:t>
            </a:r>
          </a:p>
          <a:p>
            <a:r>
              <a:rPr lang="tr-TR" sz="2000" b="1" dirty="0" smtClean="0"/>
              <a:t>3.</a:t>
            </a:r>
            <a:r>
              <a:rPr lang="tr-TR" sz="2000" dirty="0" smtClean="0"/>
              <a:t> Mekanik etkiler</a:t>
            </a:r>
          </a:p>
          <a:p>
            <a:r>
              <a:rPr lang="tr-TR" sz="2000" b="1" dirty="0" smtClean="0"/>
              <a:t>4.</a:t>
            </a:r>
            <a:r>
              <a:rPr lang="tr-TR" sz="2000" dirty="0" smtClean="0"/>
              <a:t> </a:t>
            </a:r>
            <a:r>
              <a:rPr lang="tr-TR" sz="2000" dirty="0" err="1" smtClean="0"/>
              <a:t>Pektinaz</a:t>
            </a:r>
            <a:r>
              <a:rPr lang="tr-TR" sz="2000" dirty="0" smtClean="0"/>
              <a:t> enzimi</a:t>
            </a:r>
            <a:endParaRPr lang="tr-TR" sz="2000" dirty="0"/>
          </a:p>
        </p:txBody>
      </p:sp>
      <p:pic>
        <p:nvPicPr>
          <p:cNvPr id="5" name="İçerik Yer Tutucusu 4" descr="C:\Users\AXIO\Desktop\düzenlenmiş resimler\Snap-4971\Snap-497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284984"/>
            <a:ext cx="4069080" cy="30549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3617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5629743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9723" y="2780928"/>
            <a:ext cx="4434277" cy="3789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144</Words>
  <Application>Microsoft Office PowerPoint</Application>
  <PresentationFormat>Ekran Gösterisi (4:3)</PresentationFormat>
  <Paragraphs>17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BAĞLI VE SERBEST HÜCRELER </vt:lpstr>
      <vt:lpstr>Doku</vt:lpstr>
      <vt:lpstr>a. Bağlı hücre  Materyal:</vt:lpstr>
      <vt:lpstr>b. Serbest hücre Materyal:  Lycopersicum esculentum (domates) meyve perikarpından parankima hücreleri (ezme preparat) 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çiğdem</dc:creator>
  <cp:lastModifiedBy>User</cp:lastModifiedBy>
  <cp:revision>18</cp:revision>
  <dcterms:created xsi:type="dcterms:W3CDTF">2010-10-12T11:13:38Z</dcterms:created>
  <dcterms:modified xsi:type="dcterms:W3CDTF">2020-09-28T19:16:20Z</dcterms:modified>
</cp:coreProperties>
</file>